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48" r:id="rId2"/>
  </p:sldMasterIdLst>
  <p:sldIdLst>
    <p:sldId id="257" r:id="rId3"/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8" r:id="rId29"/>
    <p:sldId id="284" r:id="rId30"/>
    <p:sldId id="285" r:id="rId31"/>
    <p:sldId id="286" r:id="rId32"/>
    <p:sldId id="291" r:id="rId33"/>
    <p:sldId id="290" r:id="rId34"/>
    <p:sldId id="259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4"/>
    <p:restoredTop sz="94687"/>
  </p:normalViewPr>
  <p:slideViewPr>
    <p:cSldViewPr snapToGrid="0" snapToObjects="1">
      <p:cViewPr varScale="1">
        <p:scale>
          <a:sx n="68" d="100"/>
          <a:sy n="68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B68AD4-7EF2-E947-A387-4566A2DEF7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00776" y="5549529"/>
            <a:ext cx="5314950" cy="77983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sz="3600" dirty="0"/>
              <a:t>SPEAKER NAME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CA74AF-3CDF-034B-9725-F94812AEE2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8260" y="4835948"/>
            <a:ext cx="7043740" cy="713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sz="2000" dirty="0"/>
              <a:t>Talk title</a:t>
            </a:r>
          </a:p>
        </p:txBody>
      </p:sp>
    </p:spTree>
    <p:extLst>
      <p:ext uri="{BB962C8B-B14F-4D97-AF65-F5344CB8AC3E}">
        <p14:creationId xmlns:p14="http://schemas.microsoft.com/office/powerpoint/2010/main" val="277312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3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45C3C7-6AF9-3542-8976-5F17CA42E0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7527" y="2741989"/>
            <a:ext cx="5786437" cy="1273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DBEA1-A218-9A4A-BB7D-2719B0F4E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7527" y="4320665"/>
            <a:ext cx="5786437" cy="336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76D1CB-12FF-0D41-A109-94097510AD2B}"/>
              </a:ext>
            </a:extLst>
          </p:cNvPr>
          <p:cNvSpPr txBox="1"/>
          <p:nvPr userDrawn="1"/>
        </p:nvSpPr>
        <p:spPr>
          <a:xfrm>
            <a:off x="4114800" y="5379793"/>
            <a:ext cx="368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#EXPLOTAAA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C5CB4-9859-E943-B296-7C20C7670910}"/>
              </a:ext>
            </a:extLst>
          </p:cNvPr>
          <p:cNvSpPr txBox="1"/>
          <p:nvPr userDrawn="1"/>
        </p:nvSpPr>
        <p:spPr>
          <a:xfrm>
            <a:off x="3764756" y="911453"/>
            <a:ext cx="4414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96168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8BCB-F7C8-B148-8CFA-7C4B673C5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8BB1A-B646-4640-9A2D-6BD530ADF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27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0EB5-1B34-A64A-99CD-AFC63878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CE09-BFAF-9148-8C01-ED21B8DE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43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FEB-7B02-6242-B24D-4643F771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12C12-263C-C941-8548-2BF7E758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4D2F3-D10D-1D43-ACD6-82786CE80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A5556-6EF6-3844-A1AF-4F1D96954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CEBEA-BBE9-3542-A0E6-5895414F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059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3061-3A6F-B149-8CE3-CE48A488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82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67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284F1-5B3C-9548-AA7D-6E2AB553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3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quickstart-templates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41DD-9BA1-C740-A0F4-A55A277C0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Victor Silva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F8551-17E3-774A-8D21-CDEE8E7B5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Y" dirty="0"/>
              <a:t>Infrastructure as Code on Azure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D0C34F-6588-6345-A2BA-8C221504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69" y="6427251"/>
            <a:ext cx="223601" cy="22360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A24957-0293-8748-BAFE-204F22FF5298}"/>
              </a:ext>
            </a:extLst>
          </p:cNvPr>
          <p:cNvSpPr txBox="1">
            <a:spLocks/>
          </p:cNvSpPr>
          <p:nvPr/>
        </p:nvSpPr>
        <p:spPr>
          <a:xfrm>
            <a:off x="8123197" y="6386533"/>
            <a:ext cx="2163804" cy="528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@vmsilvamolina</a:t>
            </a:r>
          </a:p>
        </p:txBody>
      </p:sp>
    </p:spTree>
    <p:extLst>
      <p:ext uri="{BB962C8B-B14F-4D97-AF65-F5344CB8AC3E}">
        <p14:creationId xmlns:p14="http://schemas.microsoft.com/office/powerpoint/2010/main" val="3742092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5D816-572E-4B06-8D53-07AB2C34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4" y="3643821"/>
            <a:ext cx="3390306" cy="1375184"/>
          </a:xfrm>
          <a:prstGeom prst="rect">
            <a:avLst/>
          </a:prstGeom>
        </p:spPr>
      </p:pic>
      <p:pic>
        <p:nvPicPr>
          <p:cNvPr id="3" name="Picture 4" descr="Image result for chef logo">
            <a:extLst>
              <a:ext uri="{FF2B5EF4-FFF2-40B4-BE49-F238E27FC236}">
                <a16:creationId xmlns:a16="http://schemas.microsoft.com/office/drawing/2014/main" id="{31A76735-DE62-4007-A9FA-E1D757C6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80" y="727905"/>
            <a:ext cx="1636970" cy="17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0B9A9-5FF1-4DE1-A3BD-B73FF59F7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" r="1578" b="-2"/>
          <a:stretch/>
        </p:blipFill>
        <p:spPr>
          <a:xfrm>
            <a:off x="4753464" y="1604608"/>
            <a:ext cx="1862616" cy="1902214"/>
          </a:xfrm>
          <a:prstGeom prst="rect">
            <a:avLst/>
          </a:prstGeom>
          <a:effectLst/>
        </p:spPr>
      </p:pic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4C448A0-5519-4120-A84C-98A358344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63" y="3912671"/>
            <a:ext cx="4534974" cy="1106334"/>
          </a:xfrm>
          <a:prstGeom prst="rect">
            <a:avLst/>
          </a:prstGeom>
        </p:spPr>
      </p:pic>
      <p:pic>
        <p:nvPicPr>
          <p:cNvPr id="6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FB0FECC9-1987-4C0E-9846-6A07C0EE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95" y="1149574"/>
            <a:ext cx="1640940" cy="20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0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78D6-D30E-46DE-ADB7-1529DF65C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Ansible</a:t>
            </a:r>
            <a:endParaRPr lang="en-US" dirty="0"/>
          </a:p>
        </p:txBody>
      </p:sp>
      <p:pic>
        <p:nvPicPr>
          <p:cNvPr id="4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E8FD7826-5269-4137-BD85-1ECF33A93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56" y="660157"/>
            <a:ext cx="1345888" cy="16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7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FEDB6E-1FDC-49FD-AF73-4B99CC8FC8B3}"/>
              </a:ext>
            </a:extLst>
          </p:cNvPr>
          <p:cNvSpPr/>
          <p:nvPr/>
        </p:nvSpPr>
        <p:spPr>
          <a:xfrm>
            <a:off x="1014072" y="1019302"/>
            <a:ext cx="10163855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Agent-less communication.</a:t>
            </a:r>
          </a:p>
          <a:p>
            <a:pPr>
              <a:lnSpc>
                <a:spcPct val="150000"/>
              </a:lnSpc>
            </a:pP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E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 learning curve.</a:t>
            </a:r>
          </a:p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Playbook structure is simple and clearly structured.</a:t>
            </a:r>
          </a:p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Procedural and Ordered.</a:t>
            </a:r>
          </a:p>
        </p:txBody>
      </p:sp>
    </p:spTree>
    <p:extLst>
      <p:ext uri="{BB962C8B-B14F-4D97-AF65-F5344CB8AC3E}">
        <p14:creationId xmlns:p14="http://schemas.microsoft.com/office/powerpoint/2010/main" val="115965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C52BF-5F42-49C6-973E-4A41495A856B}"/>
              </a:ext>
            </a:extLst>
          </p:cNvPr>
          <p:cNvGrpSpPr/>
          <p:nvPr/>
        </p:nvGrpSpPr>
        <p:grpSpPr>
          <a:xfrm>
            <a:off x="2028667" y="1298052"/>
            <a:ext cx="8134666" cy="4261896"/>
            <a:chOff x="333409" y="481737"/>
            <a:chExt cx="11045495" cy="57869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BE6134-B3DA-4442-BB2D-FF7A30A9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409" y="481737"/>
              <a:ext cx="11045495" cy="57869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E2DBA5-994F-4285-BF2A-F6B95F017078}"/>
                </a:ext>
              </a:extLst>
            </p:cNvPr>
            <p:cNvSpPr/>
            <p:nvPr/>
          </p:nvSpPr>
          <p:spPr>
            <a:xfrm>
              <a:off x="6603409" y="3072862"/>
              <a:ext cx="796413" cy="71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14FB03-CB69-4263-B036-EF9EA2E36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49" y="3710525"/>
              <a:ext cx="1527458" cy="1527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40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8B8B-E618-446F-9377-55B6620A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Runbook’s anatomy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D25EF-72CC-4E82-8102-4248E4176CEF}"/>
              </a:ext>
            </a:extLst>
          </p:cNvPr>
          <p:cNvSpPr/>
          <p:nvPr/>
        </p:nvSpPr>
        <p:spPr>
          <a:xfrm>
            <a:off x="1254369" y="1434574"/>
            <a:ext cx="9683262" cy="457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---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-	name: install apache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hosts: webservers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user: root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tasks: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	name: install httpd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	yum: name=httpd state=present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UY" sz="3235" dirty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		service: name=httpd state=running</a:t>
            </a:r>
            <a:endParaRPr lang="en-US" sz="3235" dirty="0">
              <a:gradFill>
                <a:gsLst>
                  <a:gs pos="8718">
                    <a:srgbClr val="353535"/>
                  </a:gs>
                  <a:gs pos="34000">
                    <a:srgbClr val="353535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nsible playbook sections">
            <a:extLst>
              <a:ext uri="{FF2B5EF4-FFF2-40B4-BE49-F238E27FC236}">
                <a16:creationId xmlns:a16="http://schemas.microsoft.com/office/drawing/2014/main" id="{D8FA50A1-3AC8-4564-A5A3-F1250E5E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99" y="-151734"/>
            <a:ext cx="6859801" cy="66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2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BB47-090C-456C-9DA1-2CD041DA2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Azure Cloud Shell</a:t>
            </a:r>
            <a:endParaRPr lang="en-US" dirty="0"/>
          </a:p>
        </p:txBody>
      </p:sp>
      <p:pic>
        <p:nvPicPr>
          <p:cNvPr id="4" name="Picture 3" descr="Image result for azure cloud shell logo">
            <a:extLst>
              <a:ext uri="{FF2B5EF4-FFF2-40B4-BE49-F238E27FC236}">
                <a16:creationId xmlns:a16="http://schemas.microsoft.com/office/drawing/2014/main" id="{C25D2CB4-9F0B-4AC3-881B-40B73BEE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72" y="528468"/>
            <a:ext cx="2262456" cy="11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88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78B165-CB9A-4765-89C8-3432FA3E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9" y="1329839"/>
            <a:ext cx="9870279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1857D541-FF6D-4166-8C62-72D1EFFC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1" y="1183936"/>
            <a:ext cx="1182968" cy="6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430B2E57-8902-4B00-81F8-88109845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15" y="2538592"/>
            <a:ext cx="1043658" cy="6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75E9DB6F-8575-451D-808C-2CC2B893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1" y="3796997"/>
            <a:ext cx="1451087" cy="7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7061730F-9806-42C4-BACF-3D4BCE70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1" y="5276971"/>
            <a:ext cx="1451088" cy="68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9E14C-BDBA-44D0-B4A6-5066F2EC3EF2}"/>
              </a:ext>
            </a:extLst>
          </p:cNvPr>
          <p:cNvSpPr/>
          <p:nvPr/>
        </p:nvSpPr>
        <p:spPr>
          <a:xfrm>
            <a:off x="2492722" y="5331380"/>
            <a:ext cx="6258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 your files in attached cloud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2909F-1D21-462C-AEB4-D5CFCF927F57}"/>
              </a:ext>
            </a:extLst>
          </p:cNvPr>
          <p:cNvSpPr/>
          <p:nvPr/>
        </p:nvSpPr>
        <p:spPr>
          <a:xfrm>
            <a:off x="2492722" y="3876580"/>
            <a:ext cx="7823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tools and programming languages included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0C7EE-06D2-40BC-B866-B77690C6A804}"/>
              </a:ext>
            </a:extLst>
          </p:cNvPr>
          <p:cNvSpPr/>
          <p:nvPr/>
        </p:nvSpPr>
        <p:spPr>
          <a:xfrm>
            <a:off x="2492722" y="2562119"/>
            <a:ext cx="9114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your preferred shell experience (Bash and PowerShell)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A47BE-0AF8-4D6D-ADBA-9EDFBC946111}"/>
              </a:ext>
            </a:extLst>
          </p:cNvPr>
          <p:cNvSpPr/>
          <p:nvPr/>
        </p:nvSpPr>
        <p:spPr>
          <a:xfrm>
            <a:off x="2492722" y="1265010"/>
            <a:ext cx="9224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42664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oud shell">
            <a:extLst>
              <a:ext uri="{FF2B5EF4-FFF2-40B4-BE49-F238E27FC236}">
                <a16:creationId xmlns:a16="http://schemas.microsoft.com/office/drawing/2014/main" id="{3E573741-23A8-45B1-A444-C7835811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2" y="155325"/>
            <a:ext cx="11693455" cy="564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9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01E8-5E61-7B4D-B5BF-D7CF620E8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89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08C0B1A-5193-400E-85D2-DBA53171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DEMO</a:t>
            </a:r>
            <a:endParaRPr lang="en-US" dirty="0"/>
          </a:p>
        </p:txBody>
      </p:sp>
      <p:grpSp>
        <p:nvGrpSpPr>
          <p:cNvPr id="21" name="Shape 329">
            <a:extLst>
              <a:ext uri="{FF2B5EF4-FFF2-40B4-BE49-F238E27FC236}">
                <a16:creationId xmlns:a16="http://schemas.microsoft.com/office/drawing/2014/main" id="{42DCCAA6-E96A-4E19-BEB5-FA9006DC4AD5}"/>
              </a:ext>
            </a:extLst>
          </p:cNvPr>
          <p:cNvGrpSpPr/>
          <p:nvPr/>
        </p:nvGrpSpPr>
        <p:grpSpPr>
          <a:xfrm>
            <a:off x="7443019" y="2349889"/>
            <a:ext cx="4183626" cy="2409231"/>
            <a:chOff x="5898415" y="1976415"/>
            <a:chExt cx="5654530" cy="3255020"/>
          </a:xfrm>
        </p:grpSpPr>
        <p:sp>
          <p:nvSpPr>
            <p:cNvPr id="22" name="Shape 330">
              <a:extLst>
                <a:ext uri="{FF2B5EF4-FFF2-40B4-BE49-F238E27FC236}">
                  <a16:creationId xmlns:a16="http://schemas.microsoft.com/office/drawing/2014/main" id="{804B86DA-7FCB-4779-A9F4-91D522B07034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331">
              <a:extLst>
                <a:ext uri="{FF2B5EF4-FFF2-40B4-BE49-F238E27FC236}">
                  <a16:creationId xmlns:a16="http://schemas.microsoft.com/office/drawing/2014/main" id="{9A77D301-CB24-4DB0-BFC4-62DED4237138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332">
              <a:extLst>
                <a:ext uri="{FF2B5EF4-FFF2-40B4-BE49-F238E27FC236}">
                  <a16:creationId xmlns:a16="http://schemas.microsoft.com/office/drawing/2014/main" id="{188AFDD3-3FF3-4823-92D6-B59BED0A133A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333">
              <a:extLst>
                <a:ext uri="{FF2B5EF4-FFF2-40B4-BE49-F238E27FC236}">
                  <a16:creationId xmlns:a16="http://schemas.microsoft.com/office/drawing/2014/main" id="{DDDA2C80-2DAE-44DD-A7B3-7A2E4BDB165A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334">
              <a:extLst>
                <a:ext uri="{FF2B5EF4-FFF2-40B4-BE49-F238E27FC236}">
                  <a16:creationId xmlns:a16="http://schemas.microsoft.com/office/drawing/2014/main" id="{2BE5139A-2A4B-4EE8-B772-F0DCB57BE10F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335">
              <a:extLst>
                <a:ext uri="{FF2B5EF4-FFF2-40B4-BE49-F238E27FC236}">
                  <a16:creationId xmlns:a16="http://schemas.microsoft.com/office/drawing/2014/main" id="{ED6E8B65-81CB-4427-94B3-FCCCFD4903DB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336">
              <a:extLst>
                <a:ext uri="{FF2B5EF4-FFF2-40B4-BE49-F238E27FC236}">
                  <a16:creationId xmlns:a16="http://schemas.microsoft.com/office/drawing/2014/main" id="{E3B75F40-21D6-4A04-96E6-3EC1A7B04698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337">
              <a:extLst>
                <a:ext uri="{FF2B5EF4-FFF2-40B4-BE49-F238E27FC236}">
                  <a16:creationId xmlns:a16="http://schemas.microsoft.com/office/drawing/2014/main" id="{D8D627C7-24CF-4FC8-8AB0-9EFBBADD4F08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38">
              <a:extLst>
                <a:ext uri="{FF2B5EF4-FFF2-40B4-BE49-F238E27FC236}">
                  <a16:creationId xmlns:a16="http://schemas.microsoft.com/office/drawing/2014/main" id="{E1DE6E06-F5B4-4DD5-8C20-47237FEDD239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39">
              <a:extLst>
                <a:ext uri="{FF2B5EF4-FFF2-40B4-BE49-F238E27FC236}">
                  <a16:creationId xmlns:a16="http://schemas.microsoft.com/office/drawing/2014/main" id="{5D0FA803-BC33-4EC7-9B3A-F6558E805418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40">
              <a:extLst>
                <a:ext uri="{FF2B5EF4-FFF2-40B4-BE49-F238E27FC236}">
                  <a16:creationId xmlns:a16="http://schemas.microsoft.com/office/drawing/2014/main" id="{02977766-442B-4BE2-95C5-960CDB26822D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41">
              <a:extLst>
                <a:ext uri="{FF2B5EF4-FFF2-40B4-BE49-F238E27FC236}">
                  <a16:creationId xmlns:a16="http://schemas.microsoft.com/office/drawing/2014/main" id="{0A3360DD-AFE2-40E7-BB11-30FAA9FF23C0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34" name="Shape 344">
            <a:extLst>
              <a:ext uri="{FF2B5EF4-FFF2-40B4-BE49-F238E27FC236}">
                <a16:creationId xmlns:a16="http://schemas.microsoft.com/office/drawing/2014/main" id="{F41B6CC1-E3DC-4879-AA01-124A4B8383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2504424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99A9B1BB-37A0-4799-BA4A-31B921DC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2503062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1FACF20-BBFD-470B-B755-6DE3D55811CF}"/>
              </a:ext>
            </a:extLst>
          </p:cNvPr>
          <p:cNvSpPr/>
          <p:nvPr/>
        </p:nvSpPr>
        <p:spPr>
          <a:xfrm>
            <a:off x="565355" y="2521416"/>
            <a:ext cx="118232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Create a Playbook.</a:t>
            </a:r>
          </a:p>
          <a:p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Manage Azure resources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Azure Cloud Shell tour.</a:t>
            </a:r>
          </a:p>
        </p:txBody>
      </p:sp>
    </p:spTree>
    <p:extLst>
      <p:ext uri="{BB962C8B-B14F-4D97-AF65-F5344CB8AC3E}">
        <p14:creationId xmlns:p14="http://schemas.microsoft.com/office/powerpoint/2010/main" val="339571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21B45-331B-4DFD-A01D-6F19A085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Picture 2" descr="Gears, Cogs, Machine, Machinery, Mechanical">
            <a:extLst>
              <a:ext uri="{FF2B5EF4-FFF2-40B4-BE49-F238E27FC236}">
                <a16:creationId xmlns:a16="http://schemas.microsoft.com/office/drawing/2014/main" id="{368BF426-ADE6-44D9-ADB8-6AF2BE7C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1"/>
            <a:ext cx="12188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489525-0BFF-4CA3-B5B4-21E5D5E7E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894ABEF7-EA00-4F7F-AC30-659B4A663C33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If you think you will do a task twice – automate it!</a:t>
            </a:r>
          </a:p>
        </p:txBody>
      </p:sp>
    </p:spTree>
    <p:extLst>
      <p:ext uri="{BB962C8B-B14F-4D97-AF65-F5344CB8AC3E}">
        <p14:creationId xmlns:p14="http://schemas.microsoft.com/office/powerpoint/2010/main" val="309941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6210-E082-45F5-B843-BA6B64B38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ARM Templates</a:t>
            </a:r>
            <a:endParaRPr lang="en-US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AD4F5D55-87F7-44FD-9B99-E9E612F7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65" y="379829"/>
            <a:ext cx="1485070" cy="14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2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15CCD-97A7-4DD0-A975-4003980D664C}"/>
              </a:ext>
            </a:extLst>
          </p:cNvPr>
          <p:cNvSpPr/>
          <p:nvPr/>
        </p:nvSpPr>
        <p:spPr>
          <a:xfrm>
            <a:off x="696341" y="642631"/>
            <a:ext cx="1183328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ARM templates are a declarative way of describing your infrastructure.</a:t>
            </a:r>
          </a:p>
          <a:p>
            <a:pPr>
              <a:lnSpc>
                <a:spcPct val="150000"/>
              </a:lnSpc>
            </a:pP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 templates are json files.</a:t>
            </a:r>
          </a:p>
          <a:p>
            <a:pPr>
              <a:lnSpc>
                <a:spcPct val="150000"/>
              </a:lnSpc>
            </a:pP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 4 sections: parameters, variables, resources and output</a:t>
            </a:r>
          </a:p>
        </p:txBody>
      </p:sp>
    </p:spTree>
    <p:extLst>
      <p:ext uri="{BB962C8B-B14F-4D97-AF65-F5344CB8AC3E}">
        <p14:creationId xmlns:p14="http://schemas.microsoft.com/office/powerpoint/2010/main" val="156676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2.Imperative-vs-Declarative.png">
            <a:extLst>
              <a:ext uri="{FF2B5EF4-FFF2-40B4-BE49-F238E27FC236}">
                <a16:creationId xmlns:a16="http://schemas.microsoft.com/office/drawing/2014/main" id="{CA27F862-D811-4034-B7C4-72A14DBA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87" y="399605"/>
            <a:ext cx="8170026" cy="55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3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CC5C3-B1EA-4697-947B-73D79FB76E28}"/>
              </a:ext>
            </a:extLst>
          </p:cNvPr>
          <p:cNvSpPr/>
          <p:nvPr/>
        </p:nvSpPr>
        <p:spPr>
          <a:xfrm>
            <a:off x="999028" y="2305615"/>
            <a:ext cx="1019394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Quickstart Templates: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" action="ppaction://noaction"/>
            </a:endParaRP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" action="ppaction://noaction"/>
              </a:rPr>
              <a:t>https://azure.microsoft.com/en-us/resources/templates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UY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UY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 repo:</a:t>
            </a: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https://github.com/Azure/azure-quickstart-templates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60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07A0-C9FB-4420-B4AF-4FA7C1E8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DEMO</a:t>
            </a:r>
            <a:endParaRPr lang="en-US" dirty="0"/>
          </a:p>
        </p:txBody>
      </p:sp>
      <p:grpSp>
        <p:nvGrpSpPr>
          <p:cNvPr id="3" name="Shape 329">
            <a:extLst>
              <a:ext uri="{FF2B5EF4-FFF2-40B4-BE49-F238E27FC236}">
                <a16:creationId xmlns:a16="http://schemas.microsoft.com/office/drawing/2014/main" id="{44662826-683A-4333-BE1A-CE095C4FD0A3}"/>
              </a:ext>
            </a:extLst>
          </p:cNvPr>
          <p:cNvGrpSpPr/>
          <p:nvPr/>
        </p:nvGrpSpPr>
        <p:grpSpPr>
          <a:xfrm>
            <a:off x="7443019" y="3085422"/>
            <a:ext cx="4183626" cy="2409231"/>
            <a:chOff x="5898415" y="1976415"/>
            <a:chExt cx="5654530" cy="3255020"/>
          </a:xfrm>
        </p:grpSpPr>
        <p:sp>
          <p:nvSpPr>
            <p:cNvPr id="4" name="Shape 330">
              <a:extLst>
                <a:ext uri="{FF2B5EF4-FFF2-40B4-BE49-F238E27FC236}">
                  <a16:creationId xmlns:a16="http://schemas.microsoft.com/office/drawing/2014/main" id="{206D7287-FB22-44DF-AC07-B451C95EA22B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Shape 331">
              <a:extLst>
                <a:ext uri="{FF2B5EF4-FFF2-40B4-BE49-F238E27FC236}">
                  <a16:creationId xmlns:a16="http://schemas.microsoft.com/office/drawing/2014/main" id="{BCDB5332-012D-4D15-8B04-C530C5CA5FD7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332">
              <a:extLst>
                <a:ext uri="{FF2B5EF4-FFF2-40B4-BE49-F238E27FC236}">
                  <a16:creationId xmlns:a16="http://schemas.microsoft.com/office/drawing/2014/main" id="{64FF36BF-3323-4E7E-BDD7-1E9B6DD912D7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333">
              <a:extLst>
                <a:ext uri="{FF2B5EF4-FFF2-40B4-BE49-F238E27FC236}">
                  <a16:creationId xmlns:a16="http://schemas.microsoft.com/office/drawing/2014/main" id="{5CF95320-FCDB-4F91-B43F-DD7C05DF0C0E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334">
              <a:extLst>
                <a:ext uri="{FF2B5EF4-FFF2-40B4-BE49-F238E27FC236}">
                  <a16:creationId xmlns:a16="http://schemas.microsoft.com/office/drawing/2014/main" id="{19F52007-755A-4A0C-8F55-D0A4A5180694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335">
              <a:extLst>
                <a:ext uri="{FF2B5EF4-FFF2-40B4-BE49-F238E27FC236}">
                  <a16:creationId xmlns:a16="http://schemas.microsoft.com/office/drawing/2014/main" id="{6755EDB1-9D6A-4B77-B8A9-B69FDE21057A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336">
              <a:extLst>
                <a:ext uri="{FF2B5EF4-FFF2-40B4-BE49-F238E27FC236}">
                  <a16:creationId xmlns:a16="http://schemas.microsoft.com/office/drawing/2014/main" id="{3FCA54BB-3E3B-496B-946D-612715E518BE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337">
              <a:extLst>
                <a:ext uri="{FF2B5EF4-FFF2-40B4-BE49-F238E27FC236}">
                  <a16:creationId xmlns:a16="http://schemas.microsoft.com/office/drawing/2014/main" id="{94CFBAAE-C852-4070-8217-F5F1FC5433F9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338">
              <a:extLst>
                <a:ext uri="{FF2B5EF4-FFF2-40B4-BE49-F238E27FC236}">
                  <a16:creationId xmlns:a16="http://schemas.microsoft.com/office/drawing/2014/main" id="{AF27412F-E5AE-4D8A-858D-DFA666023016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339">
              <a:extLst>
                <a:ext uri="{FF2B5EF4-FFF2-40B4-BE49-F238E27FC236}">
                  <a16:creationId xmlns:a16="http://schemas.microsoft.com/office/drawing/2014/main" id="{7CD5574B-A157-4775-BEFF-09D768808E08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340">
              <a:extLst>
                <a:ext uri="{FF2B5EF4-FFF2-40B4-BE49-F238E27FC236}">
                  <a16:creationId xmlns:a16="http://schemas.microsoft.com/office/drawing/2014/main" id="{1D963EE5-97D5-4BBE-9C06-907BB239C615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341">
              <a:extLst>
                <a:ext uri="{FF2B5EF4-FFF2-40B4-BE49-F238E27FC236}">
                  <a16:creationId xmlns:a16="http://schemas.microsoft.com/office/drawing/2014/main" id="{13E7774E-76AF-47A3-9E63-4260996784A6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6" name="Shape 344">
            <a:extLst>
              <a:ext uri="{FF2B5EF4-FFF2-40B4-BE49-F238E27FC236}">
                <a16:creationId xmlns:a16="http://schemas.microsoft.com/office/drawing/2014/main" id="{753771A1-78D9-421A-93FC-DA73C2192A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3239957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E3F38089-3F14-4BD2-8660-E2E0DEBA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3238595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F6D59B-5835-4095-BF34-4FFA05904716}"/>
              </a:ext>
            </a:extLst>
          </p:cNvPr>
          <p:cNvSpPr/>
          <p:nvPr/>
        </p:nvSpPr>
        <p:spPr>
          <a:xfrm>
            <a:off x="565355" y="3256949"/>
            <a:ext cx="118232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Generate a template.</a:t>
            </a:r>
          </a:p>
          <a:p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Azure.</a:t>
            </a:r>
          </a:p>
        </p:txBody>
      </p:sp>
    </p:spTree>
    <p:extLst>
      <p:ext uri="{BB962C8B-B14F-4D97-AF65-F5344CB8AC3E}">
        <p14:creationId xmlns:p14="http://schemas.microsoft.com/office/powerpoint/2010/main" val="93994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5B16-22BB-440B-9418-0B41D9F3F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4096"/>
            <a:ext cx="9144000" cy="2387600"/>
          </a:xfrm>
        </p:spPr>
        <p:txBody>
          <a:bodyPr/>
          <a:lstStyle/>
          <a:p>
            <a:r>
              <a:rPr lang="es-UY" dirty="0"/>
              <a:t>Azure Automation and PowerShell DSC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D769-5D07-4510-91B6-B9D0E9039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" r="1578" b="-2"/>
          <a:stretch/>
        </p:blipFill>
        <p:spPr>
          <a:xfrm>
            <a:off x="9652000" y="952859"/>
            <a:ext cx="1509486" cy="1541576"/>
          </a:xfrm>
          <a:prstGeom prst="rect">
            <a:avLst/>
          </a:prstGeom>
          <a:effectLst/>
        </p:spPr>
      </p:pic>
      <p:pic>
        <p:nvPicPr>
          <p:cNvPr id="5" name="Picture 2" descr="Image result for azure automation logo">
            <a:extLst>
              <a:ext uri="{FF2B5EF4-FFF2-40B4-BE49-F238E27FC236}">
                <a16:creationId xmlns:a16="http://schemas.microsoft.com/office/drawing/2014/main" id="{C148E836-0E47-417A-A196-6F13A256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96" y="990451"/>
            <a:ext cx="1456056" cy="14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49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E80CA5-D78B-4FE7-9F35-2DAB0747BBA2}"/>
              </a:ext>
            </a:extLst>
          </p:cNvPr>
          <p:cNvSpPr/>
          <p:nvPr/>
        </p:nvSpPr>
        <p:spPr>
          <a:xfrm>
            <a:off x="920978" y="1009171"/>
            <a:ext cx="1035004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A way to automate the manual, long running, frequently repeated tasks.</a:t>
            </a:r>
          </a:p>
          <a:p>
            <a:pPr>
              <a:lnSpc>
                <a:spcPct val="150000"/>
              </a:lnSpc>
            </a:pP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Automatically</a:t>
            </a: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performed</a:t>
            </a:r>
            <a:r>
              <a:rPr lang="es-UY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regular </a:t>
            </a: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intervals.</a:t>
            </a:r>
          </a:p>
          <a:p>
            <a:pPr>
              <a:lnSpc>
                <a:spcPct val="150000"/>
              </a:lnSpc>
            </a:pPr>
            <a:r>
              <a:rPr lang="en-US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Runbooks + PowerShell DSC.</a:t>
            </a:r>
          </a:p>
        </p:txBody>
      </p:sp>
    </p:spTree>
    <p:extLst>
      <p:ext uri="{BB962C8B-B14F-4D97-AF65-F5344CB8AC3E}">
        <p14:creationId xmlns:p14="http://schemas.microsoft.com/office/powerpoint/2010/main" val="35286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6A411-7BAF-4270-B28A-DF98DAEA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993" y="553149"/>
            <a:ext cx="12391986" cy="61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0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6E4C0-1D32-4C82-8209-C8FDCAE8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12"/>
            <a:ext cx="12192000" cy="62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E76B29-9960-4FD3-87F0-F7C2895C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2845B40C-9DCB-40B6-AA7C-D20FA6D5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5" y="0"/>
            <a:ext cx="10837889" cy="61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4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>
            <a:extLst>
              <a:ext uri="{FF2B5EF4-FFF2-40B4-BE49-F238E27FC236}">
                <a16:creationId xmlns:a16="http://schemas.microsoft.com/office/drawing/2014/main" id="{01DF6F0C-F47E-49A2-BD8B-61A59C915EA6}"/>
              </a:ext>
            </a:extLst>
          </p:cNvPr>
          <p:cNvSpPr txBox="1"/>
          <p:nvPr/>
        </p:nvSpPr>
        <p:spPr>
          <a:xfrm>
            <a:off x="4013423" y="3635396"/>
            <a:ext cx="4675437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rPr>
              <a:t>* Try</a:t>
            </a:r>
            <a:endParaRPr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unito"/>
            </a:endParaRPr>
          </a:p>
        </p:txBody>
      </p:sp>
      <p:sp>
        <p:nvSpPr>
          <p:cNvPr id="3" name="Shape 286">
            <a:extLst>
              <a:ext uri="{FF2B5EF4-FFF2-40B4-BE49-F238E27FC236}">
                <a16:creationId xmlns:a16="http://schemas.microsoft.com/office/drawing/2014/main" id="{6BD2D479-7751-472D-BEFF-5FA9F2AC2845}"/>
              </a:ext>
            </a:extLst>
          </p:cNvPr>
          <p:cNvSpPr txBox="1"/>
          <p:nvPr/>
        </p:nvSpPr>
        <p:spPr>
          <a:xfrm>
            <a:off x="3998308" y="4578793"/>
            <a:ext cx="4675437" cy="90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UY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rPr>
              <a:t>* Community</a:t>
            </a:r>
            <a:endParaRPr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unito"/>
            </a:endParaRPr>
          </a:p>
        </p:txBody>
      </p:sp>
      <p:sp>
        <p:nvSpPr>
          <p:cNvPr id="4" name="Shape 288">
            <a:extLst>
              <a:ext uri="{FF2B5EF4-FFF2-40B4-BE49-F238E27FC236}">
                <a16:creationId xmlns:a16="http://schemas.microsoft.com/office/drawing/2014/main" id="{CBF5C1AD-3114-434D-A2C9-3D8ABA30E39D}"/>
              </a:ext>
            </a:extLst>
          </p:cNvPr>
          <p:cNvSpPr txBox="1"/>
          <p:nvPr/>
        </p:nvSpPr>
        <p:spPr>
          <a:xfrm>
            <a:off x="4013425" y="1169332"/>
            <a:ext cx="4675439" cy="9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rPr>
              <a:t>Next steps:</a:t>
            </a:r>
            <a:endParaRPr sz="6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unito"/>
            </a:endParaRPr>
          </a:p>
        </p:txBody>
      </p:sp>
      <p:sp>
        <p:nvSpPr>
          <p:cNvPr id="5" name="Shape 292">
            <a:extLst>
              <a:ext uri="{FF2B5EF4-FFF2-40B4-BE49-F238E27FC236}">
                <a16:creationId xmlns:a16="http://schemas.microsoft.com/office/drawing/2014/main" id="{D95E3FBA-7494-415A-B5BC-772B24B2901F}"/>
              </a:ext>
            </a:extLst>
          </p:cNvPr>
          <p:cNvSpPr txBox="1"/>
          <p:nvPr/>
        </p:nvSpPr>
        <p:spPr>
          <a:xfrm>
            <a:off x="4013423" y="2689743"/>
            <a:ext cx="4675439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rPr>
              <a:t>* Search</a:t>
            </a:r>
            <a:endParaRPr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629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45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7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0DA022-7EF5-4353-8873-C22B0671BB4F}"/>
              </a:ext>
            </a:extLst>
          </p:cNvPr>
          <p:cNvGrpSpPr/>
          <p:nvPr/>
        </p:nvGrpSpPr>
        <p:grpSpPr>
          <a:xfrm>
            <a:off x="2986087" y="1190852"/>
            <a:ext cx="6664350" cy="3813328"/>
            <a:chOff x="3381984" y="1699278"/>
            <a:chExt cx="5833478" cy="3813328"/>
          </a:xfrm>
        </p:grpSpPr>
        <p:sp>
          <p:nvSpPr>
            <p:cNvPr id="3" name="Shape 284">
              <a:extLst>
                <a:ext uri="{FF2B5EF4-FFF2-40B4-BE49-F238E27FC236}">
                  <a16:creationId xmlns:a16="http://schemas.microsoft.com/office/drawing/2014/main" id="{06740F96-F77C-44FE-8D74-34BA55F08420}"/>
                </a:ext>
              </a:extLst>
            </p:cNvPr>
            <p:cNvSpPr txBox="1"/>
            <p:nvPr/>
          </p:nvSpPr>
          <p:spPr>
            <a:xfrm>
              <a:off x="4809020" y="3614566"/>
              <a:ext cx="4406440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unito"/>
                </a:rPr>
                <a:t>Extensibility</a:t>
              </a:r>
              <a:endParaRPr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endParaRPr>
            </a:p>
          </p:txBody>
        </p:sp>
        <p:sp>
          <p:nvSpPr>
            <p:cNvPr id="4" name="Shape 286">
              <a:extLst>
                <a:ext uri="{FF2B5EF4-FFF2-40B4-BE49-F238E27FC236}">
                  <a16:creationId xmlns:a16="http://schemas.microsoft.com/office/drawing/2014/main" id="{64C7B639-0923-42B1-AF1C-1915B53D0800}"/>
                </a:ext>
              </a:extLst>
            </p:cNvPr>
            <p:cNvSpPr txBox="1"/>
            <p:nvPr/>
          </p:nvSpPr>
          <p:spPr>
            <a:xfrm>
              <a:off x="4794775" y="4602933"/>
              <a:ext cx="4406440" cy="909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unito"/>
                </a:rPr>
                <a:t>Reusability</a:t>
              </a:r>
              <a:endParaRPr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endParaRPr>
            </a:p>
          </p:txBody>
        </p:sp>
        <p:sp>
          <p:nvSpPr>
            <p:cNvPr id="5" name="Shape 288">
              <a:extLst>
                <a:ext uri="{FF2B5EF4-FFF2-40B4-BE49-F238E27FC236}">
                  <a16:creationId xmlns:a16="http://schemas.microsoft.com/office/drawing/2014/main" id="{E92318C8-DD14-429A-8D50-F51B9A86CF8C}"/>
                </a:ext>
              </a:extLst>
            </p:cNvPr>
            <p:cNvSpPr txBox="1"/>
            <p:nvPr/>
          </p:nvSpPr>
          <p:spPr>
            <a:xfrm>
              <a:off x="4809020" y="1699278"/>
              <a:ext cx="4406442" cy="909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unito"/>
                </a:rPr>
                <a:t>Consistency</a:t>
              </a:r>
              <a:endParaRPr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endParaRPr>
            </a:p>
          </p:txBody>
        </p:sp>
        <p:sp>
          <p:nvSpPr>
            <p:cNvPr id="6" name="Shape 292">
              <a:extLst>
                <a:ext uri="{FF2B5EF4-FFF2-40B4-BE49-F238E27FC236}">
                  <a16:creationId xmlns:a16="http://schemas.microsoft.com/office/drawing/2014/main" id="{C214EED1-2509-4FA5-A8B8-0BD296298580}"/>
                </a:ext>
              </a:extLst>
            </p:cNvPr>
            <p:cNvSpPr txBox="1"/>
            <p:nvPr/>
          </p:nvSpPr>
          <p:spPr>
            <a:xfrm>
              <a:off x="4809020" y="2608953"/>
              <a:ext cx="4406442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unito"/>
                </a:rPr>
                <a:t>Accelerating</a:t>
              </a:r>
              <a:endParaRPr sz="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unito"/>
              </a:endParaRPr>
            </a:p>
          </p:txBody>
        </p:sp>
        <p:sp>
          <p:nvSpPr>
            <p:cNvPr id="7" name="Shape 295">
              <a:extLst>
                <a:ext uri="{FF2B5EF4-FFF2-40B4-BE49-F238E27FC236}">
                  <a16:creationId xmlns:a16="http://schemas.microsoft.com/office/drawing/2014/main" id="{76FD0B02-EF34-4907-BEC0-AEF0F571EBE1}"/>
                </a:ext>
              </a:extLst>
            </p:cNvPr>
            <p:cNvSpPr/>
            <p:nvPr/>
          </p:nvSpPr>
          <p:spPr>
            <a:xfrm>
              <a:off x="3381984" y="2744538"/>
              <a:ext cx="725556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227" y="110255"/>
                  </a:moveTo>
                  <a:lnTo>
                    <a:pt x="52294" y="71566"/>
                  </a:lnTo>
                  <a:lnTo>
                    <a:pt x="109194" y="14666"/>
                  </a:lnTo>
                  <a:cubicBezTo>
                    <a:pt x="109194" y="14666"/>
                    <a:pt x="68227" y="110255"/>
                    <a:pt x="68227" y="110255"/>
                  </a:cubicBezTo>
                  <a:close/>
                  <a:moveTo>
                    <a:pt x="9750" y="51777"/>
                  </a:moveTo>
                  <a:lnTo>
                    <a:pt x="105333" y="10805"/>
                  </a:lnTo>
                  <a:lnTo>
                    <a:pt x="48438" y="67705"/>
                  </a:lnTo>
                  <a:cubicBezTo>
                    <a:pt x="48438" y="67705"/>
                    <a:pt x="9750" y="51777"/>
                    <a:pt x="9750" y="51777"/>
                  </a:cubicBezTo>
                  <a:close/>
                  <a:moveTo>
                    <a:pt x="120000" y="2727"/>
                  </a:moveTo>
                  <a:cubicBezTo>
                    <a:pt x="120000" y="1222"/>
                    <a:pt x="118777" y="0"/>
                    <a:pt x="117272" y="0"/>
                  </a:cubicBezTo>
                  <a:cubicBezTo>
                    <a:pt x="116855" y="0"/>
                    <a:pt x="116466" y="111"/>
                    <a:pt x="116111" y="288"/>
                  </a:cubicBezTo>
                  <a:lnTo>
                    <a:pt x="116100" y="266"/>
                  </a:lnTo>
                  <a:lnTo>
                    <a:pt x="1677" y="49305"/>
                  </a:lnTo>
                  <a:cubicBezTo>
                    <a:pt x="1672" y="49305"/>
                    <a:pt x="1661" y="49311"/>
                    <a:pt x="1650" y="49316"/>
                  </a:cubicBezTo>
                  <a:lnTo>
                    <a:pt x="1555" y="49361"/>
                  </a:lnTo>
                  <a:lnTo>
                    <a:pt x="1561" y="49372"/>
                  </a:lnTo>
                  <a:cubicBezTo>
                    <a:pt x="644" y="49816"/>
                    <a:pt x="0" y="50733"/>
                    <a:pt x="0" y="51816"/>
                  </a:cubicBezTo>
                  <a:cubicBezTo>
                    <a:pt x="0" y="53055"/>
                    <a:pt x="838" y="54061"/>
                    <a:pt x="1972" y="54394"/>
                  </a:cubicBezTo>
                  <a:lnTo>
                    <a:pt x="1961" y="54438"/>
                  </a:lnTo>
                  <a:lnTo>
                    <a:pt x="47011" y="72988"/>
                  </a:lnTo>
                  <a:lnTo>
                    <a:pt x="65561" y="118044"/>
                  </a:lnTo>
                  <a:lnTo>
                    <a:pt x="65605" y="118027"/>
                  </a:lnTo>
                  <a:cubicBezTo>
                    <a:pt x="65938" y="119161"/>
                    <a:pt x="66944" y="120000"/>
                    <a:pt x="68183" y="120000"/>
                  </a:cubicBezTo>
                  <a:cubicBezTo>
                    <a:pt x="69266" y="120000"/>
                    <a:pt x="70188" y="119355"/>
                    <a:pt x="70627" y="118438"/>
                  </a:cubicBezTo>
                  <a:lnTo>
                    <a:pt x="70644" y="118444"/>
                  </a:lnTo>
                  <a:lnTo>
                    <a:pt x="70683" y="118350"/>
                  </a:lnTo>
                  <a:cubicBezTo>
                    <a:pt x="70688" y="118338"/>
                    <a:pt x="70694" y="118333"/>
                    <a:pt x="70694" y="118322"/>
                  </a:cubicBezTo>
                  <a:lnTo>
                    <a:pt x="119738" y="3900"/>
                  </a:lnTo>
                  <a:lnTo>
                    <a:pt x="119705" y="3883"/>
                  </a:lnTo>
                  <a:cubicBezTo>
                    <a:pt x="119877" y="3533"/>
                    <a:pt x="120000" y="3150"/>
                    <a:pt x="120000" y="2727"/>
                  </a:cubicBezTo>
                  <a:moveTo>
                    <a:pt x="43638" y="90000"/>
                  </a:moveTo>
                  <a:cubicBezTo>
                    <a:pt x="42883" y="90000"/>
                    <a:pt x="42200" y="90305"/>
                    <a:pt x="41705" y="90800"/>
                  </a:cubicBezTo>
                  <a:lnTo>
                    <a:pt x="33527" y="98983"/>
                  </a:lnTo>
                  <a:cubicBezTo>
                    <a:pt x="33033" y="99472"/>
                    <a:pt x="32727" y="100161"/>
                    <a:pt x="32727" y="100911"/>
                  </a:cubicBezTo>
                  <a:cubicBezTo>
                    <a:pt x="32727" y="102416"/>
                    <a:pt x="33950" y="103638"/>
                    <a:pt x="35455" y="103638"/>
                  </a:cubicBezTo>
                  <a:cubicBezTo>
                    <a:pt x="36205" y="103638"/>
                    <a:pt x="36888" y="103333"/>
                    <a:pt x="37383" y="102838"/>
                  </a:cubicBezTo>
                  <a:lnTo>
                    <a:pt x="45566" y="94655"/>
                  </a:lnTo>
                  <a:cubicBezTo>
                    <a:pt x="46061" y="94166"/>
                    <a:pt x="46361" y="93483"/>
                    <a:pt x="46361" y="92727"/>
                  </a:cubicBezTo>
                  <a:cubicBezTo>
                    <a:pt x="46361" y="91222"/>
                    <a:pt x="45144" y="90000"/>
                    <a:pt x="43638" y="90000"/>
                  </a:cubicBezTo>
                  <a:moveTo>
                    <a:pt x="43638" y="79094"/>
                  </a:moveTo>
                  <a:cubicBezTo>
                    <a:pt x="43638" y="77588"/>
                    <a:pt x="42416" y="76361"/>
                    <a:pt x="40911" y="76361"/>
                  </a:cubicBezTo>
                  <a:cubicBezTo>
                    <a:pt x="40155" y="76361"/>
                    <a:pt x="39472" y="76672"/>
                    <a:pt x="38983" y="77161"/>
                  </a:cubicBezTo>
                  <a:lnTo>
                    <a:pt x="11705" y="104433"/>
                  </a:lnTo>
                  <a:cubicBezTo>
                    <a:pt x="11216" y="104933"/>
                    <a:pt x="10911" y="105616"/>
                    <a:pt x="10911" y="106361"/>
                  </a:cubicBezTo>
                  <a:cubicBezTo>
                    <a:pt x="10911" y="107872"/>
                    <a:pt x="12133" y="109088"/>
                    <a:pt x="13638" y="109088"/>
                  </a:cubicBezTo>
                  <a:cubicBezTo>
                    <a:pt x="14388" y="109088"/>
                    <a:pt x="15072" y="108788"/>
                    <a:pt x="15566" y="108294"/>
                  </a:cubicBezTo>
                  <a:lnTo>
                    <a:pt x="42838" y="81016"/>
                  </a:lnTo>
                  <a:cubicBezTo>
                    <a:pt x="43333" y="80527"/>
                    <a:pt x="43638" y="79844"/>
                    <a:pt x="43638" y="79094"/>
                  </a:cubicBezTo>
                  <a:moveTo>
                    <a:pt x="26472" y="81016"/>
                  </a:moveTo>
                  <a:lnTo>
                    <a:pt x="29200" y="78294"/>
                  </a:lnTo>
                  <a:cubicBezTo>
                    <a:pt x="29694" y="77800"/>
                    <a:pt x="30000" y="77116"/>
                    <a:pt x="30000" y="76361"/>
                  </a:cubicBezTo>
                  <a:cubicBezTo>
                    <a:pt x="30000" y="74861"/>
                    <a:pt x="28777" y="73638"/>
                    <a:pt x="27272" y="73638"/>
                  </a:cubicBezTo>
                  <a:cubicBezTo>
                    <a:pt x="26522" y="73638"/>
                    <a:pt x="25838" y="73944"/>
                    <a:pt x="25344" y="74433"/>
                  </a:cubicBezTo>
                  <a:lnTo>
                    <a:pt x="22616" y="77161"/>
                  </a:lnTo>
                  <a:cubicBezTo>
                    <a:pt x="22122" y="77661"/>
                    <a:pt x="21816" y="78338"/>
                    <a:pt x="21816" y="79094"/>
                  </a:cubicBezTo>
                  <a:cubicBezTo>
                    <a:pt x="21816" y="80594"/>
                    <a:pt x="23038" y="81816"/>
                    <a:pt x="24544" y="81816"/>
                  </a:cubicBezTo>
                  <a:cubicBezTo>
                    <a:pt x="25300" y="81816"/>
                    <a:pt x="25977" y="81516"/>
                    <a:pt x="26472" y="810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296">
              <a:extLst>
                <a:ext uri="{FF2B5EF4-FFF2-40B4-BE49-F238E27FC236}">
                  <a16:creationId xmlns:a16="http://schemas.microsoft.com/office/drawing/2014/main" id="{2E3EE7FA-DFCA-4E5F-B44D-D759B0E4590E}"/>
                </a:ext>
              </a:extLst>
            </p:cNvPr>
            <p:cNvSpPr/>
            <p:nvPr/>
          </p:nvSpPr>
          <p:spPr>
            <a:xfrm>
              <a:off x="3396229" y="3779162"/>
              <a:ext cx="725556" cy="580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455" y="69000"/>
                  </a:moveTo>
                  <a:cubicBezTo>
                    <a:pt x="90933" y="69000"/>
                    <a:pt x="87272" y="64966"/>
                    <a:pt x="87272" y="60000"/>
                  </a:cubicBezTo>
                  <a:cubicBezTo>
                    <a:pt x="87272" y="55033"/>
                    <a:pt x="90933" y="51000"/>
                    <a:pt x="95455" y="51000"/>
                  </a:cubicBezTo>
                  <a:cubicBezTo>
                    <a:pt x="99972" y="51000"/>
                    <a:pt x="103638" y="55033"/>
                    <a:pt x="103638" y="60000"/>
                  </a:cubicBezTo>
                  <a:cubicBezTo>
                    <a:pt x="103638" y="64966"/>
                    <a:pt x="99972" y="69000"/>
                    <a:pt x="95455" y="69000"/>
                  </a:cubicBezTo>
                  <a:moveTo>
                    <a:pt x="117272" y="57000"/>
                  </a:moveTo>
                  <a:lnTo>
                    <a:pt x="108816" y="57000"/>
                  </a:lnTo>
                  <a:cubicBezTo>
                    <a:pt x="107555" y="50155"/>
                    <a:pt x="102050" y="45000"/>
                    <a:pt x="95455" y="45000"/>
                  </a:cubicBezTo>
                  <a:cubicBezTo>
                    <a:pt x="88855" y="45000"/>
                    <a:pt x="83355" y="50155"/>
                    <a:pt x="82094" y="57000"/>
                  </a:cubicBezTo>
                  <a:lnTo>
                    <a:pt x="2727" y="57000"/>
                  </a:lnTo>
                  <a:cubicBezTo>
                    <a:pt x="1222" y="57000"/>
                    <a:pt x="0" y="58344"/>
                    <a:pt x="0" y="60000"/>
                  </a:cubicBezTo>
                  <a:cubicBezTo>
                    <a:pt x="0" y="61655"/>
                    <a:pt x="1222" y="63000"/>
                    <a:pt x="2727" y="63000"/>
                  </a:cubicBezTo>
                  <a:lnTo>
                    <a:pt x="82094" y="63000"/>
                  </a:lnTo>
                  <a:cubicBezTo>
                    <a:pt x="83355" y="69844"/>
                    <a:pt x="88855" y="75000"/>
                    <a:pt x="95455" y="75000"/>
                  </a:cubicBezTo>
                  <a:cubicBezTo>
                    <a:pt x="102050" y="75000"/>
                    <a:pt x="107555" y="69844"/>
                    <a:pt x="108816" y="63000"/>
                  </a:cubicBezTo>
                  <a:lnTo>
                    <a:pt x="117272" y="63000"/>
                  </a:lnTo>
                  <a:cubicBezTo>
                    <a:pt x="118777" y="63000"/>
                    <a:pt x="120000" y="61655"/>
                    <a:pt x="120000" y="60000"/>
                  </a:cubicBezTo>
                  <a:cubicBezTo>
                    <a:pt x="120000" y="58344"/>
                    <a:pt x="118777" y="57000"/>
                    <a:pt x="117272" y="57000"/>
                  </a:cubicBezTo>
                  <a:moveTo>
                    <a:pt x="30000" y="6000"/>
                  </a:moveTo>
                  <a:cubicBezTo>
                    <a:pt x="34522" y="6000"/>
                    <a:pt x="38183" y="10033"/>
                    <a:pt x="38183" y="15000"/>
                  </a:cubicBezTo>
                  <a:cubicBezTo>
                    <a:pt x="38183" y="19972"/>
                    <a:pt x="34522" y="24000"/>
                    <a:pt x="30000" y="24000"/>
                  </a:cubicBezTo>
                  <a:cubicBezTo>
                    <a:pt x="25477" y="24000"/>
                    <a:pt x="21816" y="19972"/>
                    <a:pt x="21816" y="15000"/>
                  </a:cubicBezTo>
                  <a:cubicBezTo>
                    <a:pt x="21816" y="10033"/>
                    <a:pt x="25477" y="6000"/>
                    <a:pt x="30000" y="6000"/>
                  </a:cubicBezTo>
                  <a:moveTo>
                    <a:pt x="2727" y="18000"/>
                  </a:moveTo>
                  <a:lnTo>
                    <a:pt x="16638" y="18000"/>
                  </a:lnTo>
                  <a:cubicBezTo>
                    <a:pt x="17900" y="24844"/>
                    <a:pt x="23405" y="30000"/>
                    <a:pt x="30000" y="30000"/>
                  </a:cubicBezTo>
                  <a:cubicBezTo>
                    <a:pt x="36594" y="30000"/>
                    <a:pt x="42100" y="24844"/>
                    <a:pt x="43361" y="18000"/>
                  </a:cubicBezTo>
                  <a:lnTo>
                    <a:pt x="117272" y="18000"/>
                  </a:lnTo>
                  <a:cubicBezTo>
                    <a:pt x="118777" y="18000"/>
                    <a:pt x="120000" y="16661"/>
                    <a:pt x="120000" y="15000"/>
                  </a:cubicBezTo>
                  <a:cubicBezTo>
                    <a:pt x="120000" y="13344"/>
                    <a:pt x="118777" y="12000"/>
                    <a:pt x="117272" y="12000"/>
                  </a:cubicBezTo>
                  <a:lnTo>
                    <a:pt x="43361" y="12000"/>
                  </a:lnTo>
                  <a:cubicBezTo>
                    <a:pt x="42100" y="5155"/>
                    <a:pt x="36594" y="0"/>
                    <a:pt x="30000" y="0"/>
                  </a:cubicBezTo>
                  <a:cubicBezTo>
                    <a:pt x="23405" y="0"/>
                    <a:pt x="17900" y="5155"/>
                    <a:pt x="16638" y="12000"/>
                  </a:cubicBezTo>
                  <a:lnTo>
                    <a:pt x="2727" y="12000"/>
                  </a:lnTo>
                  <a:cubicBezTo>
                    <a:pt x="1222" y="12000"/>
                    <a:pt x="0" y="13344"/>
                    <a:pt x="0" y="15000"/>
                  </a:cubicBezTo>
                  <a:cubicBezTo>
                    <a:pt x="0" y="16661"/>
                    <a:pt x="1222" y="18000"/>
                    <a:pt x="2727" y="18000"/>
                  </a:cubicBezTo>
                  <a:moveTo>
                    <a:pt x="51816" y="113994"/>
                  </a:moveTo>
                  <a:cubicBezTo>
                    <a:pt x="47300" y="113994"/>
                    <a:pt x="43638" y="109966"/>
                    <a:pt x="43638" y="104994"/>
                  </a:cubicBezTo>
                  <a:cubicBezTo>
                    <a:pt x="43638" y="100027"/>
                    <a:pt x="47300" y="95994"/>
                    <a:pt x="51816" y="95994"/>
                  </a:cubicBezTo>
                  <a:cubicBezTo>
                    <a:pt x="56338" y="95994"/>
                    <a:pt x="60000" y="100027"/>
                    <a:pt x="60000" y="104994"/>
                  </a:cubicBezTo>
                  <a:cubicBezTo>
                    <a:pt x="60000" y="109966"/>
                    <a:pt x="56338" y="113994"/>
                    <a:pt x="51816" y="113994"/>
                  </a:cubicBezTo>
                  <a:moveTo>
                    <a:pt x="117272" y="101994"/>
                  </a:moveTo>
                  <a:lnTo>
                    <a:pt x="65177" y="101994"/>
                  </a:lnTo>
                  <a:cubicBezTo>
                    <a:pt x="63916" y="95150"/>
                    <a:pt x="58416" y="89994"/>
                    <a:pt x="51816" y="89994"/>
                  </a:cubicBezTo>
                  <a:cubicBezTo>
                    <a:pt x="45222" y="89994"/>
                    <a:pt x="39722" y="95150"/>
                    <a:pt x="38455" y="101994"/>
                  </a:cubicBezTo>
                  <a:lnTo>
                    <a:pt x="2727" y="101994"/>
                  </a:lnTo>
                  <a:cubicBezTo>
                    <a:pt x="1222" y="101994"/>
                    <a:pt x="0" y="103338"/>
                    <a:pt x="0" y="104994"/>
                  </a:cubicBezTo>
                  <a:cubicBezTo>
                    <a:pt x="0" y="106655"/>
                    <a:pt x="1222" y="107994"/>
                    <a:pt x="2727" y="107994"/>
                  </a:cubicBezTo>
                  <a:lnTo>
                    <a:pt x="38455" y="107994"/>
                  </a:lnTo>
                  <a:cubicBezTo>
                    <a:pt x="39722" y="114844"/>
                    <a:pt x="45222" y="120000"/>
                    <a:pt x="51816" y="120000"/>
                  </a:cubicBezTo>
                  <a:cubicBezTo>
                    <a:pt x="58416" y="120000"/>
                    <a:pt x="63916" y="114844"/>
                    <a:pt x="65177" y="107994"/>
                  </a:cubicBezTo>
                  <a:lnTo>
                    <a:pt x="117272" y="107994"/>
                  </a:lnTo>
                  <a:cubicBezTo>
                    <a:pt x="118777" y="107994"/>
                    <a:pt x="120000" y="106655"/>
                    <a:pt x="120000" y="104994"/>
                  </a:cubicBezTo>
                  <a:cubicBezTo>
                    <a:pt x="120000" y="103338"/>
                    <a:pt x="118777" y="101994"/>
                    <a:pt x="117272" y="10199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297">
              <a:extLst>
                <a:ext uri="{FF2B5EF4-FFF2-40B4-BE49-F238E27FC236}">
                  <a16:creationId xmlns:a16="http://schemas.microsoft.com/office/drawing/2014/main" id="{818B13FE-FD72-4E2B-9E99-A8CD1EFC8C7B}"/>
                </a:ext>
              </a:extLst>
            </p:cNvPr>
            <p:cNvSpPr/>
            <p:nvPr/>
          </p:nvSpPr>
          <p:spPr>
            <a:xfrm>
              <a:off x="3381984" y="4738517"/>
              <a:ext cx="593638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8183"/>
                  </a:moveTo>
                  <a:cubicBezTo>
                    <a:pt x="25488" y="98183"/>
                    <a:pt x="6666" y="89172"/>
                    <a:pt x="6666" y="84544"/>
                  </a:cubicBezTo>
                  <a:cubicBezTo>
                    <a:pt x="6666" y="81611"/>
                    <a:pt x="7527" y="79305"/>
                    <a:pt x="8950" y="77200"/>
                  </a:cubicBezTo>
                  <a:cubicBezTo>
                    <a:pt x="18083" y="83150"/>
                    <a:pt x="37477" y="87272"/>
                    <a:pt x="60000" y="87272"/>
                  </a:cubicBezTo>
                  <a:cubicBezTo>
                    <a:pt x="82533" y="87272"/>
                    <a:pt x="101916" y="83144"/>
                    <a:pt x="111038" y="77188"/>
                  </a:cubicBezTo>
                  <a:cubicBezTo>
                    <a:pt x="112466" y="79294"/>
                    <a:pt x="113333" y="81605"/>
                    <a:pt x="113333" y="84544"/>
                  </a:cubicBezTo>
                  <a:cubicBezTo>
                    <a:pt x="113333" y="89172"/>
                    <a:pt x="94505" y="98183"/>
                    <a:pt x="60000" y="98183"/>
                  </a:cubicBezTo>
                  <a:moveTo>
                    <a:pt x="60000" y="114544"/>
                  </a:moveTo>
                  <a:cubicBezTo>
                    <a:pt x="52638" y="114544"/>
                    <a:pt x="46666" y="109661"/>
                    <a:pt x="46666" y="103638"/>
                  </a:cubicBezTo>
                  <a:cubicBezTo>
                    <a:pt x="46666" y="103472"/>
                    <a:pt x="46711" y="103316"/>
                    <a:pt x="46716" y="103150"/>
                  </a:cubicBezTo>
                  <a:cubicBezTo>
                    <a:pt x="50994" y="103461"/>
                    <a:pt x="55427" y="103638"/>
                    <a:pt x="60000" y="103638"/>
                  </a:cubicBezTo>
                  <a:cubicBezTo>
                    <a:pt x="64572" y="103638"/>
                    <a:pt x="69005" y="103461"/>
                    <a:pt x="73283" y="103150"/>
                  </a:cubicBezTo>
                  <a:cubicBezTo>
                    <a:pt x="73288" y="103316"/>
                    <a:pt x="73333" y="103472"/>
                    <a:pt x="73333" y="103638"/>
                  </a:cubicBezTo>
                  <a:cubicBezTo>
                    <a:pt x="73333" y="109661"/>
                    <a:pt x="67361" y="114544"/>
                    <a:pt x="60000" y="114544"/>
                  </a:cubicBezTo>
                  <a:moveTo>
                    <a:pt x="16377" y="69727"/>
                  </a:moveTo>
                  <a:cubicBezTo>
                    <a:pt x="23933" y="63266"/>
                    <a:pt x="33333" y="55216"/>
                    <a:pt x="33333" y="38183"/>
                  </a:cubicBezTo>
                  <a:cubicBezTo>
                    <a:pt x="33333" y="29066"/>
                    <a:pt x="40211" y="21250"/>
                    <a:pt x="49933" y="17994"/>
                  </a:cubicBezTo>
                  <a:cubicBezTo>
                    <a:pt x="52377" y="20316"/>
                    <a:pt x="55955" y="21816"/>
                    <a:pt x="60000" y="21816"/>
                  </a:cubicBezTo>
                  <a:cubicBezTo>
                    <a:pt x="64044" y="21816"/>
                    <a:pt x="67622" y="20316"/>
                    <a:pt x="70061" y="17994"/>
                  </a:cubicBezTo>
                  <a:cubicBezTo>
                    <a:pt x="79788" y="21250"/>
                    <a:pt x="86666" y="29066"/>
                    <a:pt x="86666" y="38183"/>
                  </a:cubicBezTo>
                  <a:cubicBezTo>
                    <a:pt x="86666" y="55216"/>
                    <a:pt x="96066" y="63266"/>
                    <a:pt x="103622" y="69727"/>
                  </a:cubicBezTo>
                  <a:cubicBezTo>
                    <a:pt x="105061" y="70961"/>
                    <a:pt x="106400" y="72105"/>
                    <a:pt x="107588" y="73238"/>
                  </a:cubicBezTo>
                  <a:cubicBezTo>
                    <a:pt x="101205" y="78205"/>
                    <a:pt x="82361" y="81816"/>
                    <a:pt x="60000" y="81816"/>
                  </a:cubicBezTo>
                  <a:cubicBezTo>
                    <a:pt x="37661" y="81816"/>
                    <a:pt x="18794" y="78216"/>
                    <a:pt x="12388" y="73255"/>
                  </a:cubicBezTo>
                  <a:cubicBezTo>
                    <a:pt x="13588" y="72116"/>
                    <a:pt x="14927" y="70966"/>
                    <a:pt x="16377" y="69727"/>
                  </a:cubicBezTo>
                  <a:moveTo>
                    <a:pt x="60000" y="5455"/>
                  </a:moveTo>
                  <a:cubicBezTo>
                    <a:pt x="63677" y="5455"/>
                    <a:pt x="66666" y="7900"/>
                    <a:pt x="66666" y="10911"/>
                  </a:cubicBezTo>
                  <a:cubicBezTo>
                    <a:pt x="66666" y="13922"/>
                    <a:pt x="63677" y="16361"/>
                    <a:pt x="60000" y="16361"/>
                  </a:cubicBezTo>
                  <a:cubicBezTo>
                    <a:pt x="56322" y="16361"/>
                    <a:pt x="53333" y="13922"/>
                    <a:pt x="53333" y="10911"/>
                  </a:cubicBezTo>
                  <a:cubicBezTo>
                    <a:pt x="53333" y="7900"/>
                    <a:pt x="56322" y="5455"/>
                    <a:pt x="60000" y="5455"/>
                  </a:cubicBezTo>
                  <a:moveTo>
                    <a:pt x="120000" y="84544"/>
                  </a:moveTo>
                  <a:cubicBezTo>
                    <a:pt x="120000" y="65455"/>
                    <a:pt x="93333" y="65455"/>
                    <a:pt x="93333" y="38183"/>
                  </a:cubicBezTo>
                  <a:cubicBezTo>
                    <a:pt x="93333" y="26916"/>
                    <a:pt x="84977" y="17250"/>
                    <a:pt x="73066" y="13088"/>
                  </a:cubicBezTo>
                  <a:cubicBezTo>
                    <a:pt x="73238" y="12383"/>
                    <a:pt x="73333" y="11655"/>
                    <a:pt x="73333" y="10911"/>
                  </a:cubicBezTo>
                  <a:cubicBezTo>
                    <a:pt x="73333" y="4883"/>
                    <a:pt x="67361" y="0"/>
                    <a:pt x="60000" y="0"/>
                  </a:cubicBezTo>
                  <a:cubicBezTo>
                    <a:pt x="52638" y="0"/>
                    <a:pt x="46666" y="4883"/>
                    <a:pt x="46666" y="10911"/>
                  </a:cubicBezTo>
                  <a:cubicBezTo>
                    <a:pt x="46666" y="11655"/>
                    <a:pt x="46761" y="12383"/>
                    <a:pt x="46933" y="13088"/>
                  </a:cubicBezTo>
                  <a:cubicBezTo>
                    <a:pt x="35022" y="17250"/>
                    <a:pt x="26666" y="26916"/>
                    <a:pt x="26666" y="38183"/>
                  </a:cubicBezTo>
                  <a:cubicBezTo>
                    <a:pt x="26666" y="65455"/>
                    <a:pt x="0" y="65455"/>
                    <a:pt x="0" y="84544"/>
                  </a:cubicBezTo>
                  <a:cubicBezTo>
                    <a:pt x="0" y="92866"/>
                    <a:pt x="16755" y="99922"/>
                    <a:pt x="40094" y="102538"/>
                  </a:cubicBezTo>
                  <a:cubicBezTo>
                    <a:pt x="40061" y="102905"/>
                    <a:pt x="40000" y="103261"/>
                    <a:pt x="40000" y="103638"/>
                  </a:cubicBezTo>
                  <a:cubicBezTo>
                    <a:pt x="40000" y="112677"/>
                    <a:pt x="48955" y="120000"/>
                    <a:pt x="60000" y="120000"/>
                  </a:cubicBezTo>
                  <a:cubicBezTo>
                    <a:pt x="71044" y="120000"/>
                    <a:pt x="80000" y="112677"/>
                    <a:pt x="80000" y="103638"/>
                  </a:cubicBezTo>
                  <a:cubicBezTo>
                    <a:pt x="80000" y="103261"/>
                    <a:pt x="79938" y="102905"/>
                    <a:pt x="79905" y="102538"/>
                  </a:cubicBezTo>
                  <a:cubicBezTo>
                    <a:pt x="103244" y="99922"/>
                    <a:pt x="120000" y="92866"/>
                    <a:pt x="120000" y="8454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298">
              <a:extLst>
                <a:ext uri="{FF2B5EF4-FFF2-40B4-BE49-F238E27FC236}">
                  <a16:creationId xmlns:a16="http://schemas.microsoft.com/office/drawing/2014/main" id="{CD92E93E-ADB8-48DF-B004-7E1268531F6A}"/>
                </a:ext>
              </a:extLst>
            </p:cNvPr>
            <p:cNvSpPr/>
            <p:nvPr/>
          </p:nvSpPr>
          <p:spPr>
            <a:xfrm>
              <a:off x="3396229" y="1862469"/>
              <a:ext cx="697066" cy="583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466" y="101855"/>
                  </a:moveTo>
                  <a:lnTo>
                    <a:pt x="86572" y="38183"/>
                  </a:lnTo>
                  <a:lnTo>
                    <a:pt x="112044" y="38183"/>
                  </a:lnTo>
                  <a:cubicBezTo>
                    <a:pt x="112044" y="38183"/>
                    <a:pt x="67466" y="101855"/>
                    <a:pt x="67466" y="101855"/>
                  </a:cubicBezTo>
                  <a:close/>
                  <a:moveTo>
                    <a:pt x="60000" y="107794"/>
                  </a:moveTo>
                  <a:lnTo>
                    <a:pt x="39116" y="38183"/>
                  </a:lnTo>
                  <a:lnTo>
                    <a:pt x="80883" y="38183"/>
                  </a:lnTo>
                  <a:cubicBezTo>
                    <a:pt x="80883" y="38183"/>
                    <a:pt x="60000" y="107794"/>
                    <a:pt x="60000" y="107794"/>
                  </a:cubicBezTo>
                  <a:close/>
                  <a:moveTo>
                    <a:pt x="7955" y="38183"/>
                  </a:moveTo>
                  <a:lnTo>
                    <a:pt x="33427" y="38183"/>
                  </a:lnTo>
                  <a:lnTo>
                    <a:pt x="52533" y="101855"/>
                  </a:lnTo>
                  <a:cubicBezTo>
                    <a:pt x="52533" y="101855"/>
                    <a:pt x="7955" y="38183"/>
                    <a:pt x="7955" y="38183"/>
                  </a:cubicBezTo>
                  <a:close/>
                  <a:moveTo>
                    <a:pt x="36544" y="5455"/>
                  </a:moveTo>
                  <a:lnTo>
                    <a:pt x="47422" y="5455"/>
                  </a:lnTo>
                  <a:lnTo>
                    <a:pt x="33788" y="32727"/>
                  </a:lnTo>
                  <a:lnTo>
                    <a:pt x="9272" y="32727"/>
                  </a:lnTo>
                  <a:cubicBezTo>
                    <a:pt x="9272" y="32727"/>
                    <a:pt x="36544" y="5455"/>
                    <a:pt x="36544" y="5455"/>
                  </a:cubicBezTo>
                  <a:close/>
                  <a:moveTo>
                    <a:pt x="66516" y="5455"/>
                  </a:moveTo>
                  <a:lnTo>
                    <a:pt x="80150" y="32727"/>
                  </a:lnTo>
                  <a:lnTo>
                    <a:pt x="39850" y="32727"/>
                  </a:lnTo>
                  <a:lnTo>
                    <a:pt x="53483" y="5455"/>
                  </a:lnTo>
                  <a:cubicBezTo>
                    <a:pt x="53483" y="5455"/>
                    <a:pt x="66516" y="5455"/>
                    <a:pt x="66516" y="5455"/>
                  </a:cubicBezTo>
                  <a:close/>
                  <a:moveTo>
                    <a:pt x="83455" y="5455"/>
                  </a:moveTo>
                  <a:lnTo>
                    <a:pt x="110727" y="32727"/>
                  </a:lnTo>
                  <a:lnTo>
                    <a:pt x="86211" y="32727"/>
                  </a:lnTo>
                  <a:lnTo>
                    <a:pt x="72577" y="5455"/>
                  </a:lnTo>
                  <a:cubicBezTo>
                    <a:pt x="72577" y="5455"/>
                    <a:pt x="83455" y="5455"/>
                    <a:pt x="83455" y="5455"/>
                  </a:cubicBezTo>
                  <a:close/>
                  <a:moveTo>
                    <a:pt x="120000" y="35455"/>
                  </a:moveTo>
                  <a:cubicBezTo>
                    <a:pt x="120000" y="34844"/>
                    <a:pt x="119761" y="34305"/>
                    <a:pt x="119416" y="33850"/>
                  </a:cubicBezTo>
                  <a:lnTo>
                    <a:pt x="119455" y="33822"/>
                  </a:lnTo>
                  <a:lnTo>
                    <a:pt x="119283" y="33650"/>
                  </a:lnTo>
                  <a:cubicBezTo>
                    <a:pt x="119216" y="33577"/>
                    <a:pt x="119155" y="33511"/>
                    <a:pt x="119077" y="33444"/>
                  </a:cubicBezTo>
                  <a:lnTo>
                    <a:pt x="86727" y="1094"/>
                  </a:lnTo>
                  <a:lnTo>
                    <a:pt x="86688" y="1116"/>
                  </a:lnTo>
                  <a:cubicBezTo>
                    <a:pt x="86188" y="455"/>
                    <a:pt x="85438" y="0"/>
                    <a:pt x="84544" y="0"/>
                  </a:cubicBezTo>
                  <a:lnTo>
                    <a:pt x="35455" y="0"/>
                  </a:lnTo>
                  <a:cubicBezTo>
                    <a:pt x="34561" y="0"/>
                    <a:pt x="33811" y="455"/>
                    <a:pt x="33311" y="1116"/>
                  </a:cubicBezTo>
                  <a:lnTo>
                    <a:pt x="33272" y="1094"/>
                  </a:lnTo>
                  <a:lnTo>
                    <a:pt x="922" y="33444"/>
                  </a:lnTo>
                  <a:cubicBezTo>
                    <a:pt x="844" y="33511"/>
                    <a:pt x="783" y="33577"/>
                    <a:pt x="716" y="33650"/>
                  </a:cubicBezTo>
                  <a:lnTo>
                    <a:pt x="544" y="33822"/>
                  </a:lnTo>
                  <a:lnTo>
                    <a:pt x="583" y="33850"/>
                  </a:lnTo>
                  <a:cubicBezTo>
                    <a:pt x="238" y="34305"/>
                    <a:pt x="0" y="34844"/>
                    <a:pt x="0" y="35455"/>
                  </a:cubicBezTo>
                  <a:cubicBezTo>
                    <a:pt x="0" y="36105"/>
                    <a:pt x="255" y="36677"/>
                    <a:pt x="638" y="37144"/>
                  </a:cubicBezTo>
                  <a:lnTo>
                    <a:pt x="605" y="37166"/>
                  </a:lnTo>
                  <a:lnTo>
                    <a:pt x="57877" y="118988"/>
                  </a:lnTo>
                  <a:lnTo>
                    <a:pt x="57911" y="118961"/>
                  </a:lnTo>
                  <a:cubicBezTo>
                    <a:pt x="58411" y="119583"/>
                    <a:pt x="59144" y="120000"/>
                    <a:pt x="60000" y="120000"/>
                  </a:cubicBezTo>
                  <a:cubicBezTo>
                    <a:pt x="60855" y="120000"/>
                    <a:pt x="61588" y="119583"/>
                    <a:pt x="62088" y="118961"/>
                  </a:cubicBezTo>
                  <a:lnTo>
                    <a:pt x="62122" y="118988"/>
                  </a:lnTo>
                  <a:lnTo>
                    <a:pt x="119394" y="37166"/>
                  </a:lnTo>
                  <a:lnTo>
                    <a:pt x="119361" y="37144"/>
                  </a:lnTo>
                  <a:cubicBezTo>
                    <a:pt x="119738" y="36677"/>
                    <a:pt x="120000" y="36105"/>
                    <a:pt x="120000" y="354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46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1.directories.png">
            <a:extLst>
              <a:ext uri="{FF2B5EF4-FFF2-40B4-BE49-F238E27FC236}">
                <a16:creationId xmlns:a16="http://schemas.microsoft.com/office/drawing/2014/main" id="{70FF0BEC-B2E7-45B7-B079-832A1FCEB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15" y="130573"/>
            <a:ext cx="5307970" cy="58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8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0159D-8552-4F69-8C29-8D5DD00D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17" y="435666"/>
            <a:ext cx="10203766" cy="52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E5748-ADF6-4CE7-8AF7-8059C807F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Picture 2" descr="https://images.unsplash.com/photo-1500595046743-cd271d694d30?ixlib=rb-0.3.5&amp;ixid=eyJhcHBfaWQiOjEyMDd9&amp;s=7d50be9f2155f55c280b89ad55e66585&amp;auto=format&amp;fit=crop&amp;w=1506&amp;q=80">
            <a:extLst>
              <a:ext uri="{FF2B5EF4-FFF2-40B4-BE49-F238E27FC236}">
                <a16:creationId xmlns:a16="http://schemas.microsoft.com/office/drawing/2014/main" id="{B825797F-2360-4B6B-93A7-41D86D75D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417"/>
          <a:stretch/>
        </p:blipFill>
        <p:spPr bwMode="auto">
          <a:xfrm>
            <a:off x="1598" y="1"/>
            <a:ext cx="1218881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217329-E566-419C-B0D0-E0B81A9B9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95D3DA3A-146B-40F0-BB20-FCC6C761EB68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Treat your servers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like cattle,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not pets</a:t>
            </a:r>
          </a:p>
        </p:txBody>
      </p:sp>
    </p:spTree>
    <p:extLst>
      <p:ext uri="{BB962C8B-B14F-4D97-AF65-F5344CB8AC3E}">
        <p14:creationId xmlns:p14="http://schemas.microsoft.com/office/powerpoint/2010/main" val="124067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F120D-9EEE-46F9-8895-794AB98C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75" y="1295823"/>
            <a:ext cx="3277850" cy="3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6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49FE-7D65-48AC-85BF-6957BF9F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10" y="1041790"/>
            <a:ext cx="5826180" cy="26277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9BA716-383D-4091-917D-A523B72EA9CD}"/>
              </a:ext>
            </a:extLst>
          </p:cNvPr>
          <p:cNvSpPr/>
          <p:nvPr/>
        </p:nvSpPr>
        <p:spPr>
          <a:xfrm>
            <a:off x="1339119" y="5334823"/>
            <a:ext cx="9513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https://thinkacloud.wordpress.com/2016/01/18/docker-for-the-enterprise-are-we-there-yet/</a:t>
            </a:r>
          </a:p>
        </p:txBody>
      </p:sp>
    </p:spTree>
    <p:extLst>
      <p:ext uri="{BB962C8B-B14F-4D97-AF65-F5344CB8AC3E}">
        <p14:creationId xmlns:p14="http://schemas.microsoft.com/office/powerpoint/2010/main" val="42566667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250</Words>
  <Application>Microsoft Office PowerPoint</Application>
  <PresentationFormat>Widescreen</PresentationFormat>
  <Paragraphs>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Nunito</vt:lpstr>
      <vt:lpstr>Open Sans</vt:lpstr>
      <vt:lpstr>Custom Design</vt:lpstr>
      <vt:lpstr>Office Theme</vt:lpstr>
      <vt:lpstr>Victor Silva</vt:lpstr>
      <vt:lpstr>Infrastructure as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</vt:lpstr>
      <vt:lpstr>PowerPoint Presentation</vt:lpstr>
      <vt:lpstr>PowerPoint Presentation</vt:lpstr>
      <vt:lpstr>Runbook’s anatomy</vt:lpstr>
      <vt:lpstr>PowerPoint Presentation</vt:lpstr>
      <vt:lpstr>Azure Cloud Shell</vt:lpstr>
      <vt:lpstr>PowerPoint Presentation</vt:lpstr>
      <vt:lpstr>PowerPoint Presentation</vt:lpstr>
      <vt:lpstr>PowerPoint Presentation</vt:lpstr>
      <vt:lpstr>DEMO</vt:lpstr>
      <vt:lpstr>PowerPoint Presentation</vt:lpstr>
      <vt:lpstr>ARM Templates</vt:lpstr>
      <vt:lpstr>PowerPoint Presentation</vt:lpstr>
      <vt:lpstr>PowerPoint Presentation</vt:lpstr>
      <vt:lpstr>PowerPoint Presentation</vt:lpstr>
      <vt:lpstr>DEMO</vt:lpstr>
      <vt:lpstr>Azure Automation and PowerShell DSC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Borromei</dc:creator>
  <cp:lastModifiedBy>Victor Silva</cp:lastModifiedBy>
  <cp:revision>45</cp:revision>
  <dcterms:created xsi:type="dcterms:W3CDTF">2018-11-24T13:21:54Z</dcterms:created>
  <dcterms:modified xsi:type="dcterms:W3CDTF">2018-11-28T14:14:44Z</dcterms:modified>
</cp:coreProperties>
</file>